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2" r:id="rId5"/>
    <p:sldId id="259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2AABC3-9B6D-434D-9B4D-84972241EFF1}" type="doc">
      <dgm:prSet loTypeId="urn:microsoft.com/office/officeart/2018/2/layout/IconCircle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8EADBC-9BC3-458F-BA2D-33C7E1E04E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</a:t>
          </a:r>
        </a:p>
      </dgm:t>
    </dgm:pt>
    <dgm:pt modelId="{E8E0813F-9A9D-459C-974A-858C6EDC09ED}" type="parTrans" cxnId="{B1321DA0-DA64-4E22-9546-5BF223F95739}">
      <dgm:prSet/>
      <dgm:spPr/>
      <dgm:t>
        <a:bodyPr/>
        <a:lstStyle/>
        <a:p>
          <a:endParaRPr lang="en-US"/>
        </a:p>
      </dgm:t>
    </dgm:pt>
    <dgm:pt modelId="{EACC1B88-27A0-4050-8348-65ABA0F00592}" type="sibTrans" cxnId="{B1321DA0-DA64-4E22-9546-5BF223F957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717301-C81E-4880-85E9-3B94B3621E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Audio Signal</a:t>
          </a:r>
        </a:p>
      </dgm:t>
    </dgm:pt>
    <dgm:pt modelId="{F6A1ABE3-B5BC-459F-A0A5-F70817C85CAC}" type="parTrans" cxnId="{36D85C72-7BE4-4576-896A-364671F9464D}">
      <dgm:prSet/>
      <dgm:spPr/>
      <dgm:t>
        <a:bodyPr/>
        <a:lstStyle/>
        <a:p>
          <a:endParaRPr lang="en-US"/>
        </a:p>
      </dgm:t>
    </dgm:pt>
    <dgm:pt modelId="{1AD60691-E75F-46DF-ACF3-71B9EEBFA87E}" type="sibTrans" cxnId="{36D85C72-7BE4-4576-896A-364671F946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BD1CB1A-94B2-4171-BD7A-44E9C6CCAB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Audio Features</a:t>
          </a:r>
        </a:p>
      </dgm:t>
    </dgm:pt>
    <dgm:pt modelId="{6F9A72EB-887F-42DF-B463-D051C5F37C23}" type="parTrans" cxnId="{37F7B7C0-3874-4883-A0D8-26724F0A3B17}">
      <dgm:prSet/>
      <dgm:spPr/>
      <dgm:t>
        <a:bodyPr/>
        <a:lstStyle/>
        <a:p>
          <a:endParaRPr lang="en-US"/>
        </a:p>
      </dgm:t>
    </dgm:pt>
    <dgm:pt modelId="{FE4F5C9A-5272-4C53-BB99-D99B41902B7F}" type="sibTrans" cxnId="{37F7B7C0-3874-4883-A0D8-26724F0A3B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945728-2DEC-4297-A91A-7E445D915E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Preparation</a:t>
          </a:r>
        </a:p>
      </dgm:t>
    </dgm:pt>
    <dgm:pt modelId="{FF842712-67CE-40E2-8BD7-99ED92943FC6}" type="parTrans" cxnId="{BBD1346F-F8A6-452D-BB0B-0DAF8EADD2EC}">
      <dgm:prSet/>
      <dgm:spPr/>
      <dgm:t>
        <a:bodyPr/>
        <a:lstStyle/>
        <a:p>
          <a:endParaRPr lang="en-US"/>
        </a:p>
      </dgm:t>
    </dgm:pt>
    <dgm:pt modelId="{A6E33640-22B8-4565-B31C-00185B479181}" type="sibTrans" cxnId="{BBD1346F-F8A6-452D-BB0B-0DAF8EADD2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CB3A06-76EB-41C6-803F-DA93DCBB85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86656CB9-1890-4487-BB67-CB439BE710DF}" type="parTrans" cxnId="{E305654F-F8C6-4E8C-B4BA-C58B185CA07E}">
      <dgm:prSet/>
      <dgm:spPr/>
      <dgm:t>
        <a:bodyPr/>
        <a:lstStyle/>
        <a:p>
          <a:endParaRPr lang="en-US"/>
        </a:p>
      </dgm:t>
    </dgm:pt>
    <dgm:pt modelId="{3EA172BF-DBFD-462B-9BCD-5B9B993B17E6}" type="sibTrans" cxnId="{E305654F-F8C6-4E8C-B4BA-C58B185CA07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35C688-900D-4D17-BD3E-5EB69DC3FF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34F3BE9C-DF8B-489F-BA3D-851424713C6F}" type="parTrans" cxnId="{E6E6C166-3FF9-4FB9-BB42-3A67C207D5C4}">
      <dgm:prSet/>
      <dgm:spPr/>
      <dgm:t>
        <a:bodyPr/>
        <a:lstStyle/>
        <a:p>
          <a:endParaRPr lang="en-US"/>
        </a:p>
      </dgm:t>
    </dgm:pt>
    <dgm:pt modelId="{1DE7F568-75D4-4B8F-A42F-8C4CC0E38D2D}" type="sibTrans" cxnId="{E6E6C166-3FF9-4FB9-BB42-3A67C207D5C4}">
      <dgm:prSet/>
      <dgm:spPr/>
      <dgm:t>
        <a:bodyPr/>
        <a:lstStyle/>
        <a:p>
          <a:endParaRPr lang="en-US"/>
        </a:p>
      </dgm:t>
    </dgm:pt>
    <dgm:pt modelId="{593E43DC-C578-4805-B46B-DD91093E583C}" type="pres">
      <dgm:prSet presAssocID="{C52AABC3-9B6D-434D-9B4D-84972241EFF1}" presName="root" presStyleCnt="0">
        <dgm:presLayoutVars>
          <dgm:dir/>
          <dgm:resizeHandles val="exact"/>
        </dgm:presLayoutVars>
      </dgm:prSet>
      <dgm:spPr/>
    </dgm:pt>
    <dgm:pt modelId="{09279AC7-8F50-48DF-A723-73345AFF6EF4}" type="pres">
      <dgm:prSet presAssocID="{C52AABC3-9B6D-434D-9B4D-84972241EFF1}" presName="container" presStyleCnt="0">
        <dgm:presLayoutVars>
          <dgm:dir/>
          <dgm:resizeHandles val="exact"/>
        </dgm:presLayoutVars>
      </dgm:prSet>
      <dgm:spPr/>
    </dgm:pt>
    <dgm:pt modelId="{56607098-C62E-4F6C-9F57-7FF84D6719C9}" type="pres">
      <dgm:prSet presAssocID="{D48EADBC-9BC3-458F-BA2D-33C7E1E04E22}" presName="compNode" presStyleCnt="0"/>
      <dgm:spPr/>
    </dgm:pt>
    <dgm:pt modelId="{EDD8F805-ECBD-4EFC-BF40-18DEE651EC11}" type="pres">
      <dgm:prSet presAssocID="{D48EADBC-9BC3-458F-BA2D-33C7E1E04E22}" presName="iconBgRect" presStyleLbl="bgShp" presStyleIdx="0" presStyleCnt="6"/>
      <dgm:spPr/>
    </dgm:pt>
    <dgm:pt modelId="{D0DBBB1D-C937-45A3-8707-8AE68E65CA00}" type="pres">
      <dgm:prSet presAssocID="{D48EADBC-9BC3-458F-BA2D-33C7E1E04E2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7CD67D5-B14A-415F-B2F6-7A363F1C3D90}" type="pres">
      <dgm:prSet presAssocID="{D48EADBC-9BC3-458F-BA2D-33C7E1E04E22}" presName="spaceRect" presStyleCnt="0"/>
      <dgm:spPr/>
    </dgm:pt>
    <dgm:pt modelId="{EE883827-A8E3-4065-8217-5EEFC107F98C}" type="pres">
      <dgm:prSet presAssocID="{D48EADBC-9BC3-458F-BA2D-33C7E1E04E22}" presName="textRect" presStyleLbl="revTx" presStyleIdx="0" presStyleCnt="6">
        <dgm:presLayoutVars>
          <dgm:chMax val="1"/>
          <dgm:chPref val="1"/>
        </dgm:presLayoutVars>
      </dgm:prSet>
      <dgm:spPr/>
    </dgm:pt>
    <dgm:pt modelId="{D8654FB4-B7D7-4756-AFBF-209EC291D377}" type="pres">
      <dgm:prSet presAssocID="{EACC1B88-27A0-4050-8348-65ABA0F00592}" presName="sibTrans" presStyleLbl="sibTrans2D1" presStyleIdx="0" presStyleCnt="0"/>
      <dgm:spPr/>
    </dgm:pt>
    <dgm:pt modelId="{BE985934-B313-46C7-BE4C-E7A1730B51D6}" type="pres">
      <dgm:prSet presAssocID="{AF717301-C81E-4880-85E9-3B94B3621EFF}" presName="compNode" presStyleCnt="0"/>
      <dgm:spPr/>
    </dgm:pt>
    <dgm:pt modelId="{72505E76-CBBE-4E9A-8080-52610D7385AC}" type="pres">
      <dgm:prSet presAssocID="{AF717301-C81E-4880-85E9-3B94B3621EFF}" presName="iconBgRect" presStyleLbl="bgShp" presStyleIdx="1" presStyleCnt="6"/>
      <dgm:spPr/>
    </dgm:pt>
    <dgm:pt modelId="{B178ED36-EEB6-41C6-87EE-1AB72267A858}" type="pres">
      <dgm:prSet presAssocID="{AF717301-C81E-4880-85E9-3B94B3621EF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akers"/>
        </a:ext>
      </dgm:extLst>
    </dgm:pt>
    <dgm:pt modelId="{AB6B045B-7B1C-40A0-8EE5-7C7A25FD0DCD}" type="pres">
      <dgm:prSet presAssocID="{AF717301-C81E-4880-85E9-3B94B3621EFF}" presName="spaceRect" presStyleCnt="0"/>
      <dgm:spPr/>
    </dgm:pt>
    <dgm:pt modelId="{D0CACA7F-E0EA-4321-A6C6-E5F08B07F2C4}" type="pres">
      <dgm:prSet presAssocID="{AF717301-C81E-4880-85E9-3B94B3621EFF}" presName="textRect" presStyleLbl="revTx" presStyleIdx="1" presStyleCnt="6">
        <dgm:presLayoutVars>
          <dgm:chMax val="1"/>
          <dgm:chPref val="1"/>
        </dgm:presLayoutVars>
      </dgm:prSet>
      <dgm:spPr/>
    </dgm:pt>
    <dgm:pt modelId="{CC102A97-138F-4290-B4D5-717836EF285D}" type="pres">
      <dgm:prSet presAssocID="{1AD60691-E75F-46DF-ACF3-71B9EEBFA87E}" presName="sibTrans" presStyleLbl="sibTrans2D1" presStyleIdx="0" presStyleCnt="0"/>
      <dgm:spPr/>
    </dgm:pt>
    <dgm:pt modelId="{A3EC53A9-9462-423C-8510-7622B309BB3B}" type="pres">
      <dgm:prSet presAssocID="{0BD1CB1A-94B2-4171-BD7A-44E9C6CCAB0B}" presName="compNode" presStyleCnt="0"/>
      <dgm:spPr/>
    </dgm:pt>
    <dgm:pt modelId="{1FD091CE-ACAC-4291-8638-FA7F1C98D0E8}" type="pres">
      <dgm:prSet presAssocID="{0BD1CB1A-94B2-4171-BD7A-44E9C6CCAB0B}" presName="iconBgRect" presStyleLbl="bgShp" presStyleIdx="2" presStyleCnt="6"/>
      <dgm:spPr/>
    </dgm:pt>
    <dgm:pt modelId="{B6A0A22E-06AF-423A-A921-DBDBB24254F4}" type="pres">
      <dgm:prSet presAssocID="{0BD1CB1A-94B2-4171-BD7A-44E9C6CCAB0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8741CD6F-DE19-4009-B3D2-C349932DBAA0}" type="pres">
      <dgm:prSet presAssocID="{0BD1CB1A-94B2-4171-BD7A-44E9C6CCAB0B}" presName="spaceRect" presStyleCnt="0"/>
      <dgm:spPr/>
    </dgm:pt>
    <dgm:pt modelId="{BFE26449-2079-4B92-B925-089C2B1DDE6B}" type="pres">
      <dgm:prSet presAssocID="{0BD1CB1A-94B2-4171-BD7A-44E9C6CCAB0B}" presName="textRect" presStyleLbl="revTx" presStyleIdx="2" presStyleCnt="6">
        <dgm:presLayoutVars>
          <dgm:chMax val="1"/>
          <dgm:chPref val="1"/>
        </dgm:presLayoutVars>
      </dgm:prSet>
      <dgm:spPr/>
    </dgm:pt>
    <dgm:pt modelId="{DEC10F65-A30A-40CF-9159-FA521AB6C703}" type="pres">
      <dgm:prSet presAssocID="{FE4F5C9A-5272-4C53-BB99-D99B41902B7F}" presName="sibTrans" presStyleLbl="sibTrans2D1" presStyleIdx="0" presStyleCnt="0"/>
      <dgm:spPr/>
    </dgm:pt>
    <dgm:pt modelId="{8CF38DAF-5151-4D89-8D61-D9FA134A7717}" type="pres">
      <dgm:prSet presAssocID="{B2945728-2DEC-4297-A91A-7E445D915E76}" presName="compNode" presStyleCnt="0"/>
      <dgm:spPr/>
    </dgm:pt>
    <dgm:pt modelId="{BB9593B7-B32C-415D-9633-05C48F5B874E}" type="pres">
      <dgm:prSet presAssocID="{B2945728-2DEC-4297-A91A-7E445D915E76}" presName="iconBgRect" presStyleLbl="bgShp" presStyleIdx="3" presStyleCnt="6"/>
      <dgm:spPr/>
    </dgm:pt>
    <dgm:pt modelId="{37B19C6A-AEB2-47DC-A0B3-64C9CFBCECC6}" type="pres">
      <dgm:prSet presAssocID="{B2945728-2DEC-4297-A91A-7E445D915E7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37EEA8E-5F0E-4943-8A8D-2DF84CC10D56}" type="pres">
      <dgm:prSet presAssocID="{B2945728-2DEC-4297-A91A-7E445D915E76}" presName="spaceRect" presStyleCnt="0"/>
      <dgm:spPr/>
    </dgm:pt>
    <dgm:pt modelId="{677CA17A-354E-42FA-942D-211390A4074E}" type="pres">
      <dgm:prSet presAssocID="{B2945728-2DEC-4297-A91A-7E445D915E76}" presName="textRect" presStyleLbl="revTx" presStyleIdx="3" presStyleCnt="6">
        <dgm:presLayoutVars>
          <dgm:chMax val="1"/>
          <dgm:chPref val="1"/>
        </dgm:presLayoutVars>
      </dgm:prSet>
      <dgm:spPr/>
    </dgm:pt>
    <dgm:pt modelId="{4A620DF0-F280-4449-8136-9BF59D524B65}" type="pres">
      <dgm:prSet presAssocID="{A6E33640-22B8-4565-B31C-00185B479181}" presName="sibTrans" presStyleLbl="sibTrans2D1" presStyleIdx="0" presStyleCnt="0"/>
      <dgm:spPr/>
    </dgm:pt>
    <dgm:pt modelId="{AC4C0B53-FC70-4B31-8112-04144F68CE78}" type="pres">
      <dgm:prSet presAssocID="{DECB3A06-76EB-41C6-803F-DA93DCBB85FA}" presName="compNode" presStyleCnt="0"/>
      <dgm:spPr/>
    </dgm:pt>
    <dgm:pt modelId="{50A56512-0402-49C8-B93F-8F6E7A02265F}" type="pres">
      <dgm:prSet presAssocID="{DECB3A06-76EB-41C6-803F-DA93DCBB85FA}" presName="iconBgRect" presStyleLbl="bgShp" presStyleIdx="4" presStyleCnt="6"/>
      <dgm:spPr/>
    </dgm:pt>
    <dgm:pt modelId="{C4AFB8D1-0806-44D2-91C2-498E78E4EA22}" type="pres">
      <dgm:prSet presAssocID="{DECB3A06-76EB-41C6-803F-DA93DCBB85F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24C42DD-0498-40B5-B32D-6BC60B677516}" type="pres">
      <dgm:prSet presAssocID="{DECB3A06-76EB-41C6-803F-DA93DCBB85FA}" presName="spaceRect" presStyleCnt="0"/>
      <dgm:spPr/>
    </dgm:pt>
    <dgm:pt modelId="{FFEC35EB-B957-4B00-BE01-A29EE50939BB}" type="pres">
      <dgm:prSet presAssocID="{DECB3A06-76EB-41C6-803F-DA93DCBB85FA}" presName="textRect" presStyleLbl="revTx" presStyleIdx="4" presStyleCnt="6">
        <dgm:presLayoutVars>
          <dgm:chMax val="1"/>
          <dgm:chPref val="1"/>
        </dgm:presLayoutVars>
      </dgm:prSet>
      <dgm:spPr/>
    </dgm:pt>
    <dgm:pt modelId="{46936F3D-93BC-48C9-A4B0-E9094CEC47D9}" type="pres">
      <dgm:prSet presAssocID="{3EA172BF-DBFD-462B-9BCD-5B9B993B17E6}" presName="sibTrans" presStyleLbl="sibTrans2D1" presStyleIdx="0" presStyleCnt="0"/>
      <dgm:spPr/>
    </dgm:pt>
    <dgm:pt modelId="{B3849B3E-E67A-4809-ADA8-B1822A8AE4DD}" type="pres">
      <dgm:prSet presAssocID="{8E35C688-900D-4D17-BD3E-5EB69DC3FF20}" presName="compNode" presStyleCnt="0"/>
      <dgm:spPr/>
    </dgm:pt>
    <dgm:pt modelId="{909C5880-039C-42F8-8471-AD94DEF5A1D9}" type="pres">
      <dgm:prSet presAssocID="{8E35C688-900D-4D17-BD3E-5EB69DC3FF20}" presName="iconBgRect" presStyleLbl="bgShp" presStyleIdx="5" presStyleCnt="6"/>
      <dgm:spPr/>
    </dgm:pt>
    <dgm:pt modelId="{F653284B-DB5D-4DE9-BF05-AF4303850C86}" type="pres">
      <dgm:prSet presAssocID="{8E35C688-900D-4D17-BD3E-5EB69DC3FF2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972FC20-ACBE-4A49-81D3-A2479B8BA662}" type="pres">
      <dgm:prSet presAssocID="{8E35C688-900D-4D17-BD3E-5EB69DC3FF20}" presName="spaceRect" presStyleCnt="0"/>
      <dgm:spPr/>
    </dgm:pt>
    <dgm:pt modelId="{9C94C04D-D1D6-42B6-BDEC-B802B10F6A57}" type="pres">
      <dgm:prSet presAssocID="{8E35C688-900D-4D17-BD3E-5EB69DC3FF2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F877004-C150-41B5-BDE2-102C3FC76683}" type="presOf" srcId="{8E35C688-900D-4D17-BD3E-5EB69DC3FF20}" destId="{9C94C04D-D1D6-42B6-BDEC-B802B10F6A57}" srcOrd="0" destOrd="0" presId="urn:microsoft.com/office/officeart/2018/2/layout/IconCircleList"/>
    <dgm:cxn modelId="{4224D805-6CA7-4A2D-B472-5F08CC1576A6}" type="presOf" srcId="{DECB3A06-76EB-41C6-803F-DA93DCBB85FA}" destId="{FFEC35EB-B957-4B00-BE01-A29EE50939BB}" srcOrd="0" destOrd="0" presId="urn:microsoft.com/office/officeart/2018/2/layout/IconCircleList"/>
    <dgm:cxn modelId="{0882D20B-498B-4880-94C3-C3BC6D429597}" type="presOf" srcId="{A6E33640-22B8-4565-B31C-00185B479181}" destId="{4A620DF0-F280-4449-8136-9BF59D524B65}" srcOrd="0" destOrd="0" presId="urn:microsoft.com/office/officeart/2018/2/layout/IconCircleList"/>
    <dgm:cxn modelId="{AF38010D-D555-456E-B91D-8FD9B5EAE898}" type="presOf" srcId="{FE4F5C9A-5272-4C53-BB99-D99B41902B7F}" destId="{DEC10F65-A30A-40CF-9159-FA521AB6C703}" srcOrd="0" destOrd="0" presId="urn:microsoft.com/office/officeart/2018/2/layout/IconCircleList"/>
    <dgm:cxn modelId="{E21D3012-947C-4A71-B197-46CE138C6647}" type="presOf" srcId="{EACC1B88-27A0-4050-8348-65ABA0F00592}" destId="{D8654FB4-B7D7-4756-AFBF-209EC291D377}" srcOrd="0" destOrd="0" presId="urn:microsoft.com/office/officeart/2018/2/layout/IconCircleList"/>
    <dgm:cxn modelId="{758D8114-12BC-4876-8069-3A20F5D6BF21}" type="presOf" srcId="{3EA172BF-DBFD-462B-9BCD-5B9B993B17E6}" destId="{46936F3D-93BC-48C9-A4B0-E9094CEC47D9}" srcOrd="0" destOrd="0" presId="urn:microsoft.com/office/officeart/2018/2/layout/IconCircleList"/>
    <dgm:cxn modelId="{D492A316-77EC-4843-BA3A-ED2865CFC4BB}" type="presOf" srcId="{1AD60691-E75F-46DF-ACF3-71B9EEBFA87E}" destId="{CC102A97-138F-4290-B4D5-717836EF285D}" srcOrd="0" destOrd="0" presId="urn:microsoft.com/office/officeart/2018/2/layout/IconCircleList"/>
    <dgm:cxn modelId="{6D3D8D2D-90C1-4F51-A599-9084AF2C377B}" type="presOf" srcId="{D48EADBC-9BC3-458F-BA2D-33C7E1E04E22}" destId="{EE883827-A8E3-4065-8217-5EEFC107F98C}" srcOrd="0" destOrd="0" presId="urn:microsoft.com/office/officeart/2018/2/layout/IconCircleList"/>
    <dgm:cxn modelId="{E6E6C166-3FF9-4FB9-BB42-3A67C207D5C4}" srcId="{C52AABC3-9B6D-434D-9B4D-84972241EFF1}" destId="{8E35C688-900D-4D17-BD3E-5EB69DC3FF20}" srcOrd="5" destOrd="0" parTransId="{34F3BE9C-DF8B-489F-BA3D-851424713C6F}" sibTransId="{1DE7F568-75D4-4B8F-A42F-8C4CC0E38D2D}"/>
    <dgm:cxn modelId="{5FD21C69-9039-42C3-AF4B-33BD3908F36C}" type="presOf" srcId="{AF717301-C81E-4880-85E9-3B94B3621EFF}" destId="{D0CACA7F-E0EA-4321-A6C6-E5F08B07F2C4}" srcOrd="0" destOrd="0" presId="urn:microsoft.com/office/officeart/2018/2/layout/IconCircleList"/>
    <dgm:cxn modelId="{45419749-22FC-42B4-B048-BA07E93C9D6B}" type="presOf" srcId="{C52AABC3-9B6D-434D-9B4D-84972241EFF1}" destId="{593E43DC-C578-4805-B46B-DD91093E583C}" srcOrd="0" destOrd="0" presId="urn:microsoft.com/office/officeart/2018/2/layout/IconCircleList"/>
    <dgm:cxn modelId="{BBD1346F-F8A6-452D-BB0B-0DAF8EADD2EC}" srcId="{C52AABC3-9B6D-434D-9B4D-84972241EFF1}" destId="{B2945728-2DEC-4297-A91A-7E445D915E76}" srcOrd="3" destOrd="0" parTransId="{FF842712-67CE-40E2-8BD7-99ED92943FC6}" sibTransId="{A6E33640-22B8-4565-B31C-00185B479181}"/>
    <dgm:cxn modelId="{E305654F-F8C6-4E8C-B4BA-C58B185CA07E}" srcId="{C52AABC3-9B6D-434D-9B4D-84972241EFF1}" destId="{DECB3A06-76EB-41C6-803F-DA93DCBB85FA}" srcOrd="4" destOrd="0" parTransId="{86656CB9-1890-4487-BB67-CB439BE710DF}" sibTransId="{3EA172BF-DBFD-462B-9BCD-5B9B993B17E6}"/>
    <dgm:cxn modelId="{36D85C72-7BE4-4576-896A-364671F9464D}" srcId="{C52AABC3-9B6D-434D-9B4D-84972241EFF1}" destId="{AF717301-C81E-4880-85E9-3B94B3621EFF}" srcOrd="1" destOrd="0" parTransId="{F6A1ABE3-B5BC-459F-A0A5-F70817C85CAC}" sibTransId="{1AD60691-E75F-46DF-ACF3-71B9EEBFA87E}"/>
    <dgm:cxn modelId="{B1321DA0-DA64-4E22-9546-5BF223F95739}" srcId="{C52AABC3-9B6D-434D-9B4D-84972241EFF1}" destId="{D48EADBC-9BC3-458F-BA2D-33C7E1E04E22}" srcOrd="0" destOrd="0" parTransId="{E8E0813F-9A9D-459C-974A-858C6EDC09ED}" sibTransId="{EACC1B88-27A0-4050-8348-65ABA0F00592}"/>
    <dgm:cxn modelId="{38B715AB-E3BA-4189-98CA-33B96D64725D}" type="presOf" srcId="{0BD1CB1A-94B2-4171-BD7A-44E9C6CCAB0B}" destId="{BFE26449-2079-4B92-B925-089C2B1DDE6B}" srcOrd="0" destOrd="0" presId="urn:microsoft.com/office/officeart/2018/2/layout/IconCircleList"/>
    <dgm:cxn modelId="{37F7B7C0-3874-4883-A0D8-26724F0A3B17}" srcId="{C52AABC3-9B6D-434D-9B4D-84972241EFF1}" destId="{0BD1CB1A-94B2-4171-BD7A-44E9C6CCAB0B}" srcOrd="2" destOrd="0" parTransId="{6F9A72EB-887F-42DF-B463-D051C5F37C23}" sibTransId="{FE4F5C9A-5272-4C53-BB99-D99B41902B7F}"/>
    <dgm:cxn modelId="{8B947EF8-8F65-414D-87D5-A54C79774BD5}" type="presOf" srcId="{B2945728-2DEC-4297-A91A-7E445D915E76}" destId="{677CA17A-354E-42FA-942D-211390A4074E}" srcOrd="0" destOrd="0" presId="urn:microsoft.com/office/officeart/2018/2/layout/IconCircleList"/>
    <dgm:cxn modelId="{EA2236C0-44BF-41BE-A604-3D92D71DCC9B}" type="presParOf" srcId="{593E43DC-C578-4805-B46B-DD91093E583C}" destId="{09279AC7-8F50-48DF-A723-73345AFF6EF4}" srcOrd="0" destOrd="0" presId="urn:microsoft.com/office/officeart/2018/2/layout/IconCircleList"/>
    <dgm:cxn modelId="{0D863F66-DAE4-494B-AAF4-635DC47F18CA}" type="presParOf" srcId="{09279AC7-8F50-48DF-A723-73345AFF6EF4}" destId="{56607098-C62E-4F6C-9F57-7FF84D6719C9}" srcOrd="0" destOrd="0" presId="urn:microsoft.com/office/officeart/2018/2/layout/IconCircleList"/>
    <dgm:cxn modelId="{2293A5A7-BD44-4C34-8CA5-5BB51D6B05A8}" type="presParOf" srcId="{56607098-C62E-4F6C-9F57-7FF84D6719C9}" destId="{EDD8F805-ECBD-4EFC-BF40-18DEE651EC11}" srcOrd="0" destOrd="0" presId="urn:microsoft.com/office/officeart/2018/2/layout/IconCircleList"/>
    <dgm:cxn modelId="{C1C986DA-755B-4E9E-9920-FEBBC85E5699}" type="presParOf" srcId="{56607098-C62E-4F6C-9F57-7FF84D6719C9}" destId="{D0DBBB1D-C937-45A3-8707-8AE68E65CA00}" srcOrd="1" destOrd="0" presId="urn:microsoft.com/office/officeart/2018/2/layout/IconCircleList"/>
    <dgm:cxn modelId="{F416770B-9D30-4AAF-B18B-96CEF1D25D4C}" type="presParOf" srcId="{56607098-C62E-4F6C-9F57-7FF84D6719C9}" destId="{C7CD67D5-B14A-415F-B2F6-7A363F1C3D90}" srcOrd="2" destOrd="0" presId="urn:microsoft.com/office/officeart/2018/2/layout/IconCircleList"/>
    <dgm:cxn modelId="{804B54E2-051D-4421-A51A-9EE3A7A047AD}" type="presParOf" srcId="{56607098-C62E-4F6C-9F57-7FF84D6719C9}" destId="{EE883827-A8E3-4065-8217-5EEFC107F98C}" srcOrd="3" destOrd="0" presId="urn:microsoft.com/office/officeart/2018/2/layout/IconCircleList"/>
    <dgm:cxn modelId="{FF142877-09FC-4A8C-872C-649D6A00C20A}" type="presParOf" srcId="{09279AC7-8F50-48DF-A723-73345AFF6EF4}" destId="{D8654FB4-B7D7-4756-AFBF-209EC291D377}" srcOrd="1" destOrd="0" presId="urn:microsoft.com/office/officeart/2018/2/layout/IconCircleList"/>
    <dgm:cxn modelId="{BCAF5A41-8C7D-4FA2-B719-4C82A24A31B7}" type="presParOf" srcId="{09279AC7-8F50-48DF-A723-73345AFF6EF4}" destId="{BE985934-B313-46C7-BE4C-E7A1730B51D6}" srcOrd="2" destOrd="0" presId="urn:microsoft.com/office/officeart/2018/2/layout/IconCircleList"/>
    <dgm:cxn modelId="{69BFCEFD-45FC-4844-87D4-F0F37FE3504C}" type="presParOf" srcId="{BE985934-B313-46C7-BE4C-E7A1730B51D6}" destId="{72505E76-CBBE-4E9A-8080-52610D7385AC}" srcOrd="0" destOrd="0" presId="urn:microsoft.com/office/officeart/2018/2/layout/IconCircleList"/>
    <dgm:cxn modelId="{E3E1FE94-EAC3-413C-85C0-B5384B7230A4}" type="presParOf" srcId="{BE985934-B313-46C7-BE4C-E7A1730B51D6}" destId="{B178ED36-EEB6-41C6-87EE-1AB72267A858}" srcOrd="1" destOrd="0" presId="urn:microsoft.com/office/officeart/2018/2/layout/IconCircleList"/>
    <dgm:cxn modelId="{2D3D85B8-E271-4D35-84E9-0B5B9B79FF16}" type="presParOf" srcId="{BE985934-B313-46C7-BE4C-E7A1730B51D6}" destId="{AB6B045B-7B1C-40A0-8EE5-7C7A25FD0DCD}" srcOrd="2" destOrd="0" presId="urn:microsoft.com/office/officeart/2018/2/layout/IconCircleList"/>
    <dgm:cxn modelId="{CD4F12DC-62BD-4702-85DC-4C0308F65E97}" type="presParOf" srcId="{BE985934-B313-46C7-BE4C-E7A1730B51D6}" destId="{D0CACA7F-E0EA-4321-A6C6-E5F08B07F2C4}" srcOrd="3" destOrd="0" presId="urn:microsoft.com/office/officeart/2018/2/layout/IconCircleList"/>
    <dgm:cxn modelId="{6F5E48A4-FBE0-46BB-AE7C-45F783851912}" type="presParOf" srcId="{09279AC7-8F50-48DF-A723-73345AFF6EF4}" destId="{CC102A97-138F-4290-B4D5-717836EF285D}" srcOrd="3" destOrd="0" presId="urn:microsoft.com/office/officeart/2018/2/layout/IconCircleList"/>
    <dgm:cxn modelId="{16C57C46-4C6B-4CAB-A711-B92A970896D8}" type="presParOf" srcId="{09279AC7-8F50-48DF-A723-73345AFF6EF4}" destId="{A3EC53A9-9462-423C-8510-7622B309BB3B}" srcOrd="4" destOrd="0" presId="urn:microsoft.com/office/officeart/2018/2/layout/IconCircleList"/>
    <dgm:cxn modelId="{F3E753FC-20FD-4234-BF14-E7CA951E8150}" type="presParOf" srcId="{A3EC53A9-9462-423C-8510-7622B309BB3B}" destId="{1FD091CE-ACAC-4291-8638-FA7F1C98D0E8}" srcOrd="0" destOrd="0" presId="urn:microsoft.com/office/officeart/2018/2/layout/IconCircleList"/>
    <dgm:cxn modelId="{DDFEC360-2E53-4AC1-899B-F703E77F06CE}" type="presParOf" srcId="{A3EC53A9-9462-423C-8510-7622B309BB3B}" destId="{B6A0A22E-06AF-423A-A921-DBDBB24254F4}" srcOrd="1" destOrd="0" presId="urn:microsoft.com/office/officeart/2018/2/layout/IconCircleList"/>
    <dgm:cxn modelId="{86E1F7E7-2BCE-4152-8B4C-B898B526E238}" type="presParOf" srcId="{A3EC53A9-9462-423C-8510-7622B309BB3B}" destId="{8741CD6F-DE19-4009-B3D2-C349932DBAA0}" srcOrd="2" destOrd="0" presId="urn:microsoft.com/office/officeart/2018/2/layout/IconCircleList"/>
    <dgm:cxn modelId="{4A3DEDB9-13AB-4E3E-B12A-315B6A3685C7}" type="presParOf" srcId="{A3EC53A9-9462-423C-8510-7622B309BB3B}" destId="{BFE26449-2079-4B92-B925-089C2B1DDE6B}" srcOrd="3" destOrd="0" presId="urn:microsoft.com/office/officeart/2018/2/layout/IconCircleList"/>
    <dgm:cxn modelId="{90D5C5E5-95B6-414E-BB2A-E802BF515118}" type="presParOf" srcId="{09279AC7-8F50-48DF-A723-73345AFF6EF4}" destId="{DEC10F65-A30A-40CF-9159-FA521AB6C703}" srcOrd="5" destOrd="0" presId="urn:microsoft.com/office/officeart/2018/2/layout/IconCircleList"/>
    <dgm:cxn modelId="{BF5C4AFE-3010-41F3-B60D-0454427B09E6}" type="presParOf" srcId="{09279AC7-8F50-48DF-A723-73345AFF6EF4}" destId="{8CF38DAF-5151-4D89-8D61-D9FA134A7717}" srcOrd="6" destOrd="0" presId="urn:microsoft.com/office/officeart/2018/2/layout/IconCircleList"/>
    <dgm:cxn modelId="{E53489EB-C237-446C-ADFA-EC722B2CF382}" type="presParOf" srcId="{8CF38DAF-5151-4D89-8D61-D9FA134A7717}" destId="{BB9593B7-B32C-415D-9633-05C48F5B874E}" srcOrd="0" destOrd="0" presId="urn:microsoft.com/office/officeart/2018/2/layout/IconCircleList"/>
    <dgm:cxn modelId="{4C088121-5852-4403-ACF1-8E529E4E7CE9}" type="presParOf" srcId="{8CF38DAF-5151-4D89-8D61-D9FA134A7717}" destId="{37B19C6A-AEB2-47DC-A0B3-64C9CFBCECC6}" srcOrd="1" destOrd="0" presId="urn:microsoft.com/office/officeart/2018/2/layout/IconCircleList"/>
    <dgm:cxn modelId="{2B5537EE-66A5-4E6E-A5C6-FBFCB21D7A83}" type="presParOf" srcId="{8CF38DAF-5151-4D89-8D61-D9FA134A7717}" destId="{937EEA8E-5F0E-4943-8A8D-2DF84CC10D56}" srcOrd="2" destOrd="0" presId="urn:microsoft.com/office/officeart/2018/2/layout/IconCircleList"/>
    <dgm:cxn modelId="{0813853C-66BB-442F-AE56-2228D155D6EC}" type="presParOf" srcId="{8CF38DAF-5151-4D89-8D61-D9FA134A7717}" destId="{677CA17A-354E-42FA-942D-211390A4074E}" srcOrd="3" destOrd="0" presId="urn:microsoft.com/office/officeart/2018/2/layout/IconCircleList"/>
    <dgm:cxn modelId="{68653D62-8A83-46BE-80BF-7A3F1EEFDDF7}" type="presParOf" srcId="{09279AC7-8F50-48DF-A723-73345AFF6EF4}" destId="{4A620DF0-F280-4449-8136-9BF59D524B65}" srcOrd="7" destOrd="0" presId="urn:microsoft.com/office/officeart/2018/2/layout/IconCircleList"/>
    <dgm:cxn modelId="{5898AD27-BDAA-4032-BF03-9EEFE3DD55CD}" type="presParOf" srcId="{09279AC7-8F50-48DF-A723-73345AFF6EF4}" destId="{AC4C0B53-FC70-4B31-8112-04144F68CE78}" srcOrd="8" destOrd="0" presId="urn:microsoft.com/office/officeart/2018/2/layout/IconCircleList"/>
    <dgm:cxn modelId="{8B42B1C0-1521-4EC8-92FC-BAAE0A7079AE}" type="presParOf" srcId="{AC4C0B53-FC70-4B31-8112-04144F68CE78}" destId="{50A56512-0402-49C8-B93F-8F6E7A02265F}" srcOrd="0" destOrd="0" presId="urn:microsoft.com/office/officeart/2018/2/layout/IconCircleList"/>
    <dgm:cxn modelId="{0E36FFA5-E9D0-4B19-8C43-A1AEB761CC88}" type="presParOf" srcId="{AC4C0B53-FC70-4B31-8112-04144F68CE78}" destId="{C4AFB8D1-0806-44D2-91C2-498E78E4EA22}" srcOrd="1" destOrd="0" presId="urn:microsoft.com/office/officeart/2018/2/layout/IconCircleList"/>
    <dgm:cxn modelId="{43D71D8F-0AA0-46A1-9CF9-05D12F78F2FD}" type="presParOf" srcId="{AC4C0B53-FC70-4B31-8112-04144F68CE78}" destId="{524C42DD-0498-40B5-B32D-6BC60B677516}" srcOrd="2" destOrd="0" presId="urn:microsoft.com/office/officeart/2018/2/layout/IconCircleList"/>
    <dgm:cxn modelId="{57245F84-AA5C-4DCB-8780-BE0C8E86E5F4}" type="presParOf" srcId="{AC4C0B53-FC70-4B31-8112-04144F68CE78}" destId="{FFEC35EB-B957-4B00-BE01-A29EE50939BB}" srcOrd="3" destOrd="0" presId="urn:microsoft.com/office/officeart/2018/2/layout/IconCircleList"/>
    <dgm:cxn modelId="{2248C835-44D2-4C82-A39F-40F727FF571B}" type="presParOf" srcId="{09279AC7-8F50-48DF-A723-73345AFF6EF4}" destId="{46936F3D-93BC-48C9-A4B0-E9094CEC47D9}" srcOrd="9" destOrd="0" presId="urn:microsoft.com/office/officeart/2018/2/layout/IconCircleList"/>
    <dgm:cxn modelId="{AAABFFA0-FD74-4111-A017-36D608371E86}" type="presParOf" srcId="{09279AC7-8F50-48DF-A723-73345AFF6EF4}" destId="{B3849B3E-E67A-4809-ADA8-B1822A8AE4DD}" srcOrd="10" destOrd="0" presId="urn:microsoft.com/office/officeart/2018/2/layout/IconCircleList"/>
    <dgm:cxn modelId="{16015920-0C9A-42B8-BAE3-3554C5CBC8F9}" type="presParOf" srcId="{B3849B3E-E67A-4809-ADA8-B1822A8AE4DD}" destId="{909C5880-039C-42F8-8471-AD94DEF5A1D9}" srcOrd="0" destOrd="0" presId="urn:microsoft.com/office/officeart/2018/2/layout/IconCircleList"/>
    <dgm:cxn modelId="{E2B64570-1269-4F7C-9DBE-00DA9A20CEE4}" type="presParOf" srcId="{B3849B3E-E67A-4809-ADA8-B1822A8AE4DD}" destId="{F653284B-DB5D-4DE9-BF05-AF4303850C86}" srcOrd="1" destOrd="0" presId="urn:microsoft.com/office/officeart/2018/2/layout/IconCircleList"/>
    <dgm:cxn modelId="{366361D9-99E1-4CBD-B3F2-2C8A1B65EDE7}" type="presParOf" srcId="{B3849B3E-E67A-4809-ADA8-B1822A8AE4DD}" destId="{B972FC20-ACBE-4A49-81D3-A2479B8BA662}" srcOrd="2" destOrd="0" presId="urn:microsoft.com/office/officeart/2018/2/layout/IconCircleList"/>
    <dgm:cxn modelId="{C2465FC0-0587-4725-8A50-67D5E4FE1294}" type="presParOf" srcId="{B3849B3E-E67A-4809-ADA8-B1822A8AE4DD}" destId="{9C94C04D-D1D6-42B6-BDEC-B802B10F6A5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8F805-ECBD-4EFC-BF40-18DEE651EC11}">
      <dsp:nvSpPr>
        <dsp:cNvPr id="0" name=""/>
        <dsp:cNvSpPr/>
      </dsp:nvSpPr>
      <dsp:spPr>
        <a:xfrm>
          <a:off x="287944" y="38418"/>
          <a:ext cx="864437" cy="864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DBBB1D-C937-45A3-8707-8AE68E65CA00}">
      <dsp:nvSpPr>
        <dsp:cNvPr id="0" name=""/>
        <dsp:cNvSpPr/>
      </dsp:nvSpPr>
      <dsp:spPr>
        <a:xfrm>
          <a:off x="469476" y="219950"/>
          <a:ext cx="501373" cy="5013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883827-A8E3-4065-8217-5EEFC107F98C}">
      <dsp:nvSpPr>
        <dsp:cNvPr id="0" name=""/>
        <dsp:cNvSpPr/>
      </dsp:nvSpPr>
      <dsp:spPr>
        <a:xfrm>
          <a:off x="1337618" y="38418"/>
          <a:ext cx="2037603" cy="864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</a:t>
          </a:r>
        </a:p>
      </dsp:txBody>
      <dsp:txXfrm>
        <a:off x="1337618" y="38418"/>
        <a:ext cx="2037603" cy="864437"/>
      </dsp:txXfrm>
    </dsp:sp>
    <dsp:sp modelId="{72505E76-CBBE-4E9A-8080-52610D7385AC}">
      <dsp:nvSpPr>
        <dsp:cNvPr id="0" name=""/>
        <dsp:cNvSpPr/>
      </dsp:nvSpPr>
      <dsp:spPr>
        <a:xfrm>
          <a:off x="3730258" y="38418"/>
          <a:ext cx="864437" cy="864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78ED36-EEB6-41C6-87EE-1AB72267A858}">
      <dsp:nvSpPr>
        <dsp:cNvPr id="0" name=""/>
        <dsp:cNvSpPr/>
      </dsp:nvSpPr>
      <dsp:spPr>
        <a:xfrm>
          <a:off x="3911790" y="219950"/>
          <a:ext cx="501373" cy="5013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CACA7F-E0EA-4321-A6C6-E5F08B07F2C4}">
      <dsp:nvSpPr>
        <dsp:cNvPr id="0" name=""/>
        <dsp:cNvSpPr/>
      </dsp:nvSpPr>
      <dsp:spPr>
        <a:xfrm>
          <a:off x="4779933" y="38418"/>
          <a:ext cx="2037603" cy="864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Audio Signal</a:t>
          </a:r>
        </a:p>
      </dsp:txBody>
      <dsp:txXfrm>
        <a:off x="4779933" y="38418"/>
        <a:ext cx="2037603" cy="864437"/>
      </dsp:txXfrm>
    </dsp:sp>
    <dsp:sp modelId="{1FD091CE-ACAC-4291-8638-FA7F1C98D0E8}">
      <dsp:nvSpPr>
        <dsp:cNvPr id="0" name=""/>
        <dsp:cNvSpPr/>
      </dsp:nvSpPr>
      <dsp:spPr>
        <a:xfrm>
          <a:off x="287944" y="1590622"/>
          <a:ext cx="864437" cy="864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A0A22E-06AF-423A-A921-DBDBB24254F4}">
      <dsp:nvSpPr>
        <dsp:cNvPr id="0" name=""/>
        <dsp:cNvSpPr/>
      </dsp:nvSpPr>
      <dsp:spPr>
        <a:xfrm>
          <a:off x="469476" y="1772154"/>
          <a:ext cx="501373" cy="5013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E26449-2079-4B92-B925-089C2B1DDE6B}">
      <dsp:nvSpPr>
        <dsp:cNvPr id="0" name=""/>
        <dsp:cNvSpPr/>
      </dsp:nvSpPr>
      <dsp:spPr>
        <a:xfrm>
          <a:off x="1337618" y="1590622"/>
          <a:ext cx="2037603" cy="864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Audio Features</a:t>
          </a:r>
        </a:p>
      </dsp:txBody>
      <dsp:txXfrm>
        <a:off x="1337618" y="1590622"/>
        <a:ext cx="2037603" cy="864437"/>
      </dsp:txXfrm>
    </dsp:sp>
    <dsp:sp modelId="{BB9593B7-B32C-415D-9633-05C48F5B874E}">
      <dsp:nvSpPr>
        <dsp:cNvPr id="0" name=""/>
        <dsp:cNvSpPr/>
      </dsp:nvSpPr>
      <dsp:spPr>
        <a:xfrm>
          <a:off x="3730258" y="1590622"/>
          <a:ext cx="864437" cy="864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B19C6A-AEB2-47DC-A0B3-64C9CFBCECC6}">
      <dsp:nvSpPr>
        <dsp:cNvPr id="0" name=""/>
        <dsp:cNvSpPr/>
      </dsp:nvSpPr>
      <dsp:spPr>
        <a:xfrm>
          <a:off x="3911790" y="1772154"/>
          <a:ext cx="501373" cy="5013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7CA17A-354E-42FA-942D-211390A4074E}">
      <dsp:nvSpPr>
        <dsp:cNvPr id="0" name=""/>
        <dsp:cNvSpPr/>
      </dsp:nvSpPr>
      <dsp:spPr>
        <a:xfrm>
          <a:off x="4779933" y="1590622"/>
          <a:ext cx="2037603" cy="864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Preparation</a:t>
          </a:r>
        </a:p>
      </dsp:txBody>
      <dsp:txXfrm>
        <a:off x="4779933" y="1590622"/>
        <a:ext cx="2037603" cy="864437"/>
      </dsp:txXfrm>
    </dsp:sp>
    <dsp:sp modelId="{50A56512-0402-49C8-B93F-8F6E7A02265F}">
      <dsp:nvSpPr>
        <dsp:cNvPr id="0" name=""/>
        <dsp:cNvSpPr/>
      </dsp:nvSpPr>
      <dsp:spPr>
        <a:xfrm>
          <a:off x="287944" y="3142826"/>
          <a:ext cx="864437" cy="864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FB8D1-0806-44D2-91C2-498E78E4EA22}">
      <dsp:nvSpPr>
        <dsp:cNvPr id="0" name=""/>
        <dsp:cNvSpPr/>
      </dsp:nvSpPr>
      <dsp:spPr>
        <a:xfrm>
          <a:off x="469476" y="3324358"/>
          <a:ext cx="501373" cy="5013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EC35EB-B957-4B00-BE01-A29EE50939BB}">
      <dsp:nvSpPr>
        <dsp:cNvPr id="0" name=""/>
        <dsp:cNvSpPr/>
      </dsp:nvSpPr>
      <dsp:spPr>
        <a:xfrm>
          <a:off x="1337618" y="3142826"/>
          <a:ext cx="2037603" cy="864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Methodology</a:t>
          </a:r>
        </a:p>
      </dsp:txBody>
      <dsp:txXfrm>
        <a:off x="1337618" y="3142826"/>
        <a:ext cx="2037603" cy="864437"/>
      </dsp:txXfrm>
    </dsp:sp>
    <dsp:sp modelId="{909C5880-039C-42F8-8471-AD94DEF5A1D9}">
      <dsp:nvSpPr>
        <dsp:cNvPr id="0" name=""/>
        <dsp:cNvSpPr/>
      </dsp:nvSpPr>
      <dsp:spPr>
        <a:xfrm>
          <a:off x="3730258" y="3142826"/>
          <a:ext cx="864437" cy="864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53284B-DB5D-4DE9-BF05-AF4303850C86}">
      <dsp:nvSpPr>
        <dsp:cNvPr id="0" name=""/>
        <dsp:cNvSpPr/>
      </dsp:nvSpPr>
      <dsp:spPr>
        <a:xfrm>
          <a:off x="3911790" y="3324358"/>
          <a:ext cx="501373" cy="50137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94C04D-D1D6-42B6-BDEC-B802B10F6A57}">
      <dsp:nvSpPr>
        <dsp:cNvPr id="0" name=""/>
        <dsp:cNvSpPr/>
      </dsp:nvSpPr>
      <dsp:spPr>
        <a:xfrm>
          <a:off x="4779933" y="3142826"/>
          <a:ext cx="2037603" cy="864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Results</a:t>
          </a:r>
        </a:p>
      </dsp:txBody>
      <dsp:txXfrm>
        <a:off x="4779933" y="3142826"/>
        <a:ext cx="2037603" cy="864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audio" Target="../media/media4.wav"/><Relationship Id="rId7" Type="http://schemas.openxmlformats.org/officeDocument/2006/relationships/audio" Target="../media/media6.m4a"/><Relationship Id="rId2" Type="http://schemas.microsoft.com/office/2007/relationships/media" Target="../media/media4.wav"/><Relationship Id="rId1" Type="http://schemas.openxmlformats.org/officeDocument/2006/relationships/tags" Target="../tags/tag2.xml"/><Relationship Id="rId6" Type="http://schemas.microsoft.com/office/2007/relationships/media" Target="../media/media6.m4a"/><Relationship Id="rId11" Type="http://schemas.openxmlformats.org/officeDocument/2006/relationships/image" Target="../media/image17.png"/><Relationship Id="rId5" Type="http://schemas.openxmlformats.org/officeDocument/2006/relationships/audio" Target="../media/media5.wav"/><Relationship Id="rId10" Type="http://schemas.openxmlformats.org/officeDocument/2006/relationships/image" Target="../media/image16.png"/><Relationship Id="rId4" Type="http://schemas.microsoft.com/office/2007/relationships/media" Target="../media/media5.wav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65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75" name="Rectangle 67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F"/>
                </a:solidFill>
              </a:rPr>
              <a:t>Speech emotion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>
            <a:normAutofit fontScale="92500" lnSpcReduction="20000"/>
          </a:bodyPr>
          <a:lstStyle/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Gourav </a:t>
            </a:r>
            <a:r>
              <a:rPr lang="en-US" dirty="0" err="1">
                <a:solidFill>
                  <a:srgbClr val="EBEBEB"/>
                </a:solidFill>
              </a:rPr>
              <a:t>verma</a:t>
            </a:r>
            <a:endParaRPr lang="en-US" dirty="0">
              <a:solidFill>
                <a:srgbClr val="EBEBEB"/>
              </a:solidFill>
            </a:endParaRPr>
          </a:p>
          <a:p>
            <a:r>
              <a:rPr lang="en-US" sz="1400" dirty="0">
                <a:solidFill>
                  <a:srgbClr val="EBEBEB"/>
                </a:solidFill>
              </a:rPr>
              <a:t>DSC-680 T302, spring-21</a:t>
            </a:r>
          </a:p>
          <a:p>
            <a:r>
              <a:rPr lang="en-US" sz="1400" dirty="0">
                <a:solidFill>
                  <a:srgbClr val="EBEBEB"/>
                </a:solidFill>
              </a:rPr>
              <a:t>Applied Data science</a:t>
            </a:r>
          </a:p>
          <a:p>
            <a:r>
              <a:rPr lang="en-US" sz="1400" dirty="0">
                <a:solidFill>
                  <a:srgbClr val="EBEBEB"/>
                </a:solidFill>
              </a:rPr>
              <a:t>Prof. </a:t>
            </a:r>
            <a:r>
              <a:rPr lang="en-US" sz="1400" dirty="0" err="1">
                <a:solidFill>
                  <a:srgbClr val="EBEBEB"/>
                </a:solidFill>
              </a:rPr>
              <a:t>fadi</a:t>
            </a:r>
            <a:r>
              <a:rPr lang="en-US" sz="1400" dirty="0">
                <a:solidFill>
                  <a:srgbClr val="EBEBEB"/>
                </a:solidFill>
              </a:rPr>
              <a:t> </a:t>
            </a:r>
            <a:r>
              <a:rPr lang="en-US" sz="1400" dirty="0" err="1">
                <a:solidFill>
                  <a:srgbClr val="EBEBEB"/>
                </a:solidFill>
              </a:rPr>
              <a:t>alsaleem</a:t>
            </a:r>
            <a:endParaRPr lang="en-US" sz="1400" dirty="0">
              <a:solidFill>
                <a:srgbClr val="EBEBEB"/>
              </a:solidFill>
            </a:endParaRPr>
          </a:p>
          <a:p>
            <a:r>
              <a:rPr lang="en-US" sz="1400" dirty="0">
                <a:solidFill>
                  <a:srgbClr val="EBEBEB"/>
                </a:solidFill>
              </a:rPr>
              <a:t>Bellevue </a:t>
            </a:r>
            <a:r>
              <a:rPr lang="en-US" sz="1400" dirty="0" err="1">
                <a:solidFill>
                  <a:srgbClr val="EBEBEB"/>
                </a:solidFill>
              </a:rPr>
              <a:t>univerSity</a:t>
            </a:r>
            <a:endParaRPr lang="en-US" sz="1400" dirty="0">
              <a:solidFill>
                <a:srgbClr val="EBEBEB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CB37F3-70CE-40FA-B260-0E55CD0FD2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68"/>
    </mc:Choice>
    <mc:Fallback xmlns="">
      <p:transition spd="slow" advTm="7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A053-CA92-4745-999C-4E63171A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Outcome &amp; prediction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12D25D7-F560-46D0-A71E-E267919196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55878" y="2108824"/>
            <a:ext cx="3512210" cy="404332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DC4422-1E45-418B-B114-848876468DBB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8" y="2191006"/>
            <a:ext cx="6006021" cy="45263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C0F0E0-8551-4580-A7A8-788B40DC35F1}"/>
              </a:ext>
            </a:extLst>
          </p:cNvPr>
          <p:cNvSpPr/>
          <p:nvPr/>
        </p:nvSpPr>
        <p:spPr>
          <a:xfrm>
            <a:off x="7583365" y="4695092"/>
            <a:ext cx="3341077" cy="36048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9140B91-EAE0-4CBB-A7FC-C5E050FBE067}"/>
              </a:ext>
            </a:extLst>
          </p:cNvPr>
          <p:cNvSpPr/>
          <p:nvPr/>
        </p:nvSpPr>
        <p:spPr>
          <a:xfrm>
            <a:off x="7568716" y="2526317"/>
            <a:ext cx="3341077" cy="36048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25E76AC-581F-470C-9BEE-2560C6FB0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71"/>
    </mc:Choice>
    <mc:Fallback xmlns="">
      <p:transition spd="slow" advTm="84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B8230908-C3DC-482C-9269-23CDDE974D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12838" b="105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57916F-271C-4D56-AEDE-0309D1746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75C176-BB0F-4087-B339-FC37356C0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52383B-10EC-4B34-B019-8CB95E6C7FB5}"/>
              </a:ext>
            </a:extLst>
          </p:cNvPr>
          <p:cNvSpPr txBox="1"/>
          <p:nvPr/>
        </p:nvSpPr>
        <p:spPr>
          <a:xfrm>
            <a:off x="609599" y="4572000"/>
            <a:ext cx="10965141" cy="895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4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327509-DE22-4714-8EA5-51C5AD102E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5"/>
    </mc:Choice>
    <mc:Fallback xmlns="">
      <p:transition spd="slow" advTm="13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Table of contents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0137588-E70B-486E-AFA8-21B0111C4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32F2578F-0D1C-4E2A-8D3A-1A4A9EA0C6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24" b="1770"/>
          <a:stretch/>
        </p:blipFill>
        <p:spPr>
          <a:xfrm>
            <a:off x="657225" y="3256082"/>
            <a:ext cx="3305175" cy="1859167"/>
          </a:xfrm>
          <a:prstGeom prst="rect">
            <a:avLst/>
          </a:prstGeom>
        </p:spPr>
      </p:pic>
      <p:graphicFrame>
        <p:nvGraphicFramePr>
          <p:cNvPr id="21" name="TextBox 3">
            <a:extLst>
              <a:ext uri="{FF2B5EF4-FFF2-40B4-BE49-F238E27FC236}">
                <a16:creationId xmlns:a16="http://schemas.microsoft.com/office/drawing/2014/main" id="{26F9143C-BE7E-4014-852C-5B8225089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222905"/>
              </p:ext>
            </p:extLst>
          </p:nvPr>
        </p:nvGraphicFramePr>
        <p:xfrm>
          <a:off x="4505325" y="2180496"/>
          <a:ext cx="7105481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D84B987-56E4-4181-B5C0-A6C0EC52ED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75"/>
    </mc:Choice>
    <mc:Fallback xmlns="">
      <p:transition spd="slow" advTm="28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D3E1D-E6B0-4900-AACA-DDD44DE7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IN" sz="54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3C44-619D-4A04-9C49-B90F8378A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10" y="891993"/>
            <a:ext cx="5272833" cy="5287282"/>
          </a:xfrm>
          <a:ln w="5715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Ryerson Audio-Visual Database of Emotional Speech and Song (</a:t>
            </a:r>
            <a:r>
              <a:rPr lang="en-IN" sz="1600" dirty="0">
                <a:solidFill>
                  <a:schemeClr val="accent2">
                    <a:lumMod val="50000"/>
                  </a:schemeClr>
                </a:solidFill>
              </a:rPr>
              <a:t>RAVDESS)</a:t>
            </a:r>
          </a:p>
          <a:p>
            <a:pPr lvl="1">
              <a:lnSpc>
                <a:spcPct val="90000"/>
              </a:lnSpc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1440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Audio Files</a:t>
            </a:r>
          </a:p>
          <a:p>
            <a:pPr lvl="1">
              <a:lnSpc>
                <a:spcPct val="90000"/>
              </a:lnSpc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24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 North American professional actors (12M/ 12F)</a:t>
            </a:r>
          </a:p>
          <a:p>
            <a:pPr lvl="1">
              <a:lnSpc>
                <a:spcPct val="90000"/>
              </a:lnSpc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8 Emotions: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Neutral, Calm, Happy, Sad, Angry, Fearful, Surprise, &amp; Disgusted</a:t>
            </a:r>
          </a:p>
          <a:p>
            <a:pPr lvl="1">
              <a:lnSpc>
                <a:spcPct val="90000"/>
              </a:lnSpc>
            </a:pP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Filename example: </a:t>
            </a:r>
            <a:r>
              <a:rPr lang="en-GB" sz="1400" b="1" dirty="0">
                <a:solidFill>
                  <a:schemeClr val="accent2">
                    <a:lumMod val="50000"/>
                  </a:schemeClr>
                </a:solidFill>
              </a:rPr>
              <a:t>03-01-06-01-02-01-12.wav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  <a:p>
            <a:pPr marL="936900" lvl="2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Audio-only (03)</a:t>
            </a:r>
            <a:endParaRPr lang="en-IN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936900" lvl="2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Speech (01)</a:t>
            </a:r>
            <a:endParaRPr lang="en-IN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936900" lvl="2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Fearful (06)</a:t>
            </a:r>
            <a:endParaRPr lang="en-IN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936900" lvl="2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Normal intensity (01)</a:t>
            </a:r>
            <a:endParaRPr lang="en-IN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936900" lvl="2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Statement "dogs" (02)</a:t>
            </a:r>
            <a:endParaRPr lang="en-IN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936900" lvl="2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1st Repetition (01)</a:t>
            </a:r>
            <a:endParaRPr lang="en-IN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936900" lvl="2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12th Actor (12)</a:t>
            </a:r>
            <a:endParaRPr lang="en-IN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630000" lvl="2" indent="0">
              <a:lnSpc>
                <a:spcPct val="90000"/>
              </a:lnSpc>
              <a:buNone/>
            </a:pPr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	Female, as the actor ID number is even.</a:t>
            </a:r>
            <a:endParaRPr lang="en-IN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6771B2-D25E-4DB0-9301-5B00862D76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33"/>
    </mc:Choice>
    <mc:Fallback xmlns="">
      <p:transition spd="slow" advTm="142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595F-5719-4554-9B2B-DB6F6CD5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Audio signal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FDD27-FC82-4CE4-A434-42E567637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Female Happy with strong emotion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6E316-B7F0-4AC1-B44B-C980E7E5E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Male Fearful with strong emotion</a:t>
            </a:r>
          </a:p>
        </p:txBody>
      </p:sp>
      <p:pic>
        <p:nvPicPr>
          <p:cNvPr id="7" name="03-01-03-02-02-02-04">
            <a:hlinkClick r:id="" action="ppaction://media"/>
            <a:extLst>
              <a:ext uri="{FF2B5EF4-FFF2-40B4-BE49-F238E27FC236}">
                <a16:creationId xmlns:a16="http://schemas.microsoft.com/office/drawing/2014/main" id="{D3BDCD27-5664-42D5-843D-1524BC627006}"/>
              </a:ext>
            </a:extLst>
          </p:cNvPr>
          <p:cNvPicPr>
            <a:picLocks noGrp="1" noChangeAspect="1"/>
          </p:cNvPicPr>
          <p:nvPr>
            <p:ph sz="half" idx="2"/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03314" y="3174206"/>
            <a:ext cx="654233" cy="6542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03-01-06-02-02-01-11">
            <a:hlinkClick r:id="" action="ppaction://media"/>
            <a:extLst>
              <a:ext uri="{FF2B5EF4-FFF2-40B4-BE49-F238E27FC236}">
                <a16:creationId xmlns:a16="http://schemas.microsoft.com/office/drawing/2014/main" id="{C351C2FE-3658-48B7-B685-FACDBC3D7D5F}"/>
              </a:ext>
            </a:extLst>
          </p:cNvPr>
          <p:cNvPicPr>
            <a:picLocks noGrp="1" noChangeAspect="1"/>
          </p:cNvPicPr>
          <p:nvPr>
            <p:ph sz="quarter" idx="4"/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53714" y="3161018"/>
            <a:ext cx="654233" cy="6542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Content Placeholder 7" descr="A picture containing shape&#10;&#10;Description automatically generated">
            <a:extLst>
              <a:ext uri="{FF2B5EF4-FFF2-40B4-BE49-F238E27FC236}">
                <a16:creationId xmlns:a16="http://schemas.microsoft.com/office/drawing/2014/main" id="{ED25ADAD-93D3-45CF-B603-048E437782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172" y="4245294"/>
            <a:ext cx="5422900" cy="221267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C4FB238-446A-4AE5-AE82-C1D4CFE626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4294" y="4237890"/>
            <a:ext cx="5422900" cy="221267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4461EDA-D7C8-4BFE-93E7-399B0A85730E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46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00"/>
    </mc:Choice>
    <mc:Fallback xmlns="">
      <p:transition spd="slow" advTm="119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596" objId="7"/>
        <p14:stopEvt time="23382" objId="7"/>
        <p14:playEvt time="26931" objId="8"/>
        <p14:stopEvt time="30016" objId="8"/>
        <p14:playEvt time="41839" objId="7"/>
        <p14:stopEvt time="45627" objId="7"/>
        <p14:playEvt time="47219" objId="8"/>
        <p14:stopEvt time="50306" objId="8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595F-5719-4554-9B2B-DB6F6CD5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Audio signal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FDD27-FC82-4CE4-A434-42E567637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Female Happy with strong emotion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6E316-B7F0-4AC1-B44B-C980E7E5E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Male Fearful with strong emotion</a:t>
            </a:r>
          </a:p>
        </p:txBody>
      </p:sp>
      <p:pic>
        <p:nvPicPr>
          <p:cNvPr id="14" name="Content Placeholder 13" descr="Chart, histogram&#10;&#10;Description automatically generated">
            <a:extLst>
              <a:ext uri="{FF2B5EF4-FFF2-40B4-BE49-F238E27FC236}">
                <a16:creationId xmlns:a16="http://schemas.microsoft.com/office/drawing/2014/main" id="{FF78CB7B-96B4-4552-8851-E322FE2D64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4669" y="2930159"/>
            <a:ext cx="4402930" cy="2935287"/>
          </a:xfrm>
        </p:spPr>
      </p:pic>
      <p:pic>
        <p:nvPicPr>
          <p:cNvPr id="16" name="Content Placeholder 15" descr="Chart, histogram&#10;&#10;Description automatically generated">
            <a:extLst>
              <a:ext uri="{FF2B5EF4-FFF2-40B4-BE49-F238E27FC236}">
                <a16:creationId xmlns:a16="http://schemas.microsoft.com/office/drawing/2014/main" id="{05F230A3-7D21-4941-B472-0C15A00628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537297" y="2894991"/>
            <a:ext cx="4402930" cy="2935287"/>
          </a:xfr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B9785DD-9DD4-4B25-85E1-5DFF243BE0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7"/>
    </mc:Choice>
    <mc:Fallback xmlns="">
      <p:transition spd="slow" advTm="38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595F-5719-4554-9B2B-DB6F6CD5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Audio signal features: </a:t>
            </a:r>
            <a:r>
              <a:rPr lang="en-IN" sz="2000" i="1" dirty="0"/>
              <a:t>Mel spectrogram</a:t>
            </a:r>
            <a:endParaRPr lang="en-IN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FDD27-FC82-4CE4-A434-42E567637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Female Happy with strong emotion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6E316-B7F0-4AC1-B44B-C980E7E5E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Male Fearful with strong emotion</a:t>
            </a:r>
          </a:p>
        </p:txBody>
      </p:sp>
      <p:pic>
        <p:nvPicPr>
          <p:cNvPr id="9" name="Content Placeholder 8" descr="A picture containing text, monitor, screen&#10;&#10;Description automatically generated">
            <a:extLst>
              <a:ext uri="{FF2B5EF4-FFF2-40B4-BE49-F238E27FC236}">
                <a16:creationId xmlns:a16="http://schemas.microsoft.com/office/drawing/2014/main" id="{F8DBFC0E-6471-49BA-8362-7A2333F1F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22068" y="2912575"/>
            <a:ext cx="4402930" cy="2935287"/>
          </a:xfrm>
        </p:spPr>
      </p:pic>
      <p:pic>
        <p:nvPicPr>
          <p:cNvPr id="15" name="Content Placeholder 14" descr="A picture containing text, monitor, screen, display&#10;&#10;Description automatically generated">
            <a:extLst>
              <a:ext uri="{FF2B5EF4-FFF2-40B4-BE49-F238E27FC236}">
                <a16:creationId xmlns:a16="http://schemas.microsoft.com/office/drawing/2014/main" id="{3C92A3A8-A7E2-497A-B2B3-981D6B6BC5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713141" y="2925763"/>
            <a:ext cx="4402930" cy="2935287"/>
          </a:xfr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F69A259F-0F99-4920-9D11-1B95110A23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79"/>
    </mc:Choice>
    <mc:Fallback xmlns="">
      <p:transition spd="slow" advTm="32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595F-5719-4554-9B2B-DB6F6CD5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Audio signal features: </a:t>
            </a:r>
            <a:r>
              <a:rPr lang="en-IN" sz="2000" i="1" dirty="0"/>
              <a:t>Mel-Frequency Cepstral Coefficients</a:t>
            </a:r>
            <a:endParaRPr lang="en-IN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FDD27-FC82-4CE4-A434-42E567637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Female Happy with strong emotion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6E316-B7F0-4AC1-B44B-C980E7E5E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Male Fearful with strong emotion</a:t>
            </a:r>
          </a:p>
        </p:txBody>
      </p:sp>
      <p:pic>
        <p:nvPicPr>
          <p:cNvPr id="8" name="Content Placeholder 7" descr="A picture containing shape&#10;&#10;Description automatically generated">
            <a:extLst>
              <a:ext uri="{FF2B5EF4-FFF2-40B4-BE49-F238E27FC236}">
                <a16:creationId xmlns:a16="http://schemas.microsoft.com/office/drawing/2014/main" id="{AB4EF256-FE75-41A9-B379-A7643A80A4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84245" y="2925763"/>
            <a:ext cx="3948910" cy="2935287"/>
          </a:xfrm>
        </p:spPr>
      </p:pic>
      <p:pic>
        <p:nvPicPr>
          <p:cNvPr id="13" name="Content Placeholder 1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78CF66EC-59E9-47F6-8D52-1AEA47AA7C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940151" y="2925763"/>
            <a:ext cx="3948910" cy="2935287"/>
          </a:xfr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6D71031-8671-4A5C-A1EE-834A06326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2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53"/>
    </mc:Choice>
    <mc:Fallback xmlns="">
      <p:transition spd="slow" advTm="81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A3E7-AD56-4226-8F7A-DE7E0C44F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DFAB-9F90-453C-B80E-AF2F551FE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Loaded all audio files into </a:t>
            </a:r>
            <a:r>
              <a:rPr lang="en-IN" sz="2000" dirty="0" err="1"/>
              <a:t>dataframe</a:t>
            </a:r>
            <a:endParaRPr lang="en-IN" sz="2000" dirty="0"/>
          </a:p>
          <a:p>
            <a:r>
              <a:rPr lang="en-IN" sz="2000" dirty="0"/>
              <a:t>Created/Merged Gender and Emotion column</a:t>
            </a:r>
          </a:p>
          <a:p>
            <a:pPr lvl="1"/>
            <a:r>
              <a:rPr lang="en-IN" sz="1800" dirty="0"/>
              <a:t>16 gender-emotion labels (2 x 8)</a:t>
            </a:r>
          </a:p>
          <a:p>
            <a:r>
              <a:rPr lang="en-IN" sz="2000" dirty="0"/>
              <a:t>Extracted 40 MFCCs</a:t>
            </a:r>
          </a:p>
          <a:p>
            <a:r>
              <a:rPr lang="en-IN" sz="2000" dirty="0"/>
              <a:t>Added to </a:t>
            </a:r>
            <a:r>
              <a:rPr lang="en-IN" sz="2000" dirty="0" err="1"/>
              <a:t>dataframe</a:t>
            </a:r>
            <a:r>
              <a:rPr lang="en-IN" sz="2000" dirty="0"/>
              <a:t> as separate columns.</a:t>
            </a: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2D1E4-1313-4373-A611-4CB956E19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02" y="4771507"/>
            <a:ext cx="10025407" cy="96941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21E3EB9-8DCB-4D9B-B8B7-0BD4FE1088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8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77"/>
    </mc:Choice>
    <mc:Fallback xmlns="">
      <p:transition spd="slow" advTm="68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4E03DE-1C4E-4337-B54B-247C1E94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1CC0937-4B54-4AB8-9605-7DEED999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E3EDEA1-97CC-41C2-BE54-EA64ACE7F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14407"/>
            <a:ext cx="750779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D30C8-527D-4637-8C19-54944F91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50" y="702156"/>
            <a:ext cx="7208958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26A5DB-A90A-4941-81F5-DF0E44A29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2"/>
            <a:ext cx="3695019" cy="282703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A4E1C06E-8AB5-4BDE-978D-2EAFC015B7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01931" y="974331"/>
            <a:ext cx="2999940" cy="216057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586222E-92BC-403B-89CD-2EB14C813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70" y="3882521"/>
            <a:ext cx="3032063" cy="218371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1B71B9-532D-4BBD-BEBA-D028ACC0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34" y="3557674"/>
            <a:ext cx="3695019" cy="282703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FBA21-292C-4CE9-AF8B-99857C2CF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1849" y="2180496"/>
            <a:ext cx="7208957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Librosa</a:t>
            </a:r>
            <a:r>
              <a:rPr lang="en-US" dirty="0"/>
              <a:t> package for EDA and Feature Extraction</a:t>
            </a:r>
            <a:endParaRPr lang="en-US"/>
          </a:p>
          <a:p>
            <a:r>
              <a:rPr lang="en-US" dirty="0"/>
              <a:t>Train-Test Split: 75%-25%</a:t>
            </a:r>
            <a:endParaRPr lang="en-US"/>
          </a:p>
          <a:p>
            <a:r>
              <a:rPr lang="en-US" dirty="0"/>
              <a:t>8-Layer 1D CNN</a:t>
            </a:r>
            <a:endParaRPr lang="en-US"/>
          </a:p>
          <a:p>
            <a:pPr lvl="1"/>
            <a:r>
              <a:rPr lang="en-US" dirty="0"/>
              <a:t>Trained on 100 epochs, batch size 16</a:t>
            </a:r>
            <a:endParaRPr lang="en-US"/>
          </a:p>
          <a:p>
            <a:pPr lvl="1"/>
            <a:r>
              <a:rPr lang="en-US" dirty="0"/>
              <a:t>Adam Optimizer</a:t>
            </a:r>
            <a:endParaRPr lang="en-US"/>
          </a:p>
          <a:p>
            <a:pPr lvl="1"/>
            <a:r>
              <a:rPr lang="en-US" dirty="0"/>
              <a:t>Accuracy 60%</a:t>
            </a:r>
            <a:endParaRPr lang="en-US"/>
          </a:p>
          <a:p>
            <a:pPr marL="324000" lvl="1" indent="0"/>
            <a:endParaRPr lang="en-US"/>
          </a:p>
          <a:p>
            <a:r>
              <a:rPr lang="en-US" dirty="0"/>
              <a:t>Future</a:t>
            </a:r>
            <a:endParaRPr lang="en-US"/>
          </a:p>
          <a:p>
            <a:pPr lvl="1"/>
            <a:r>
              <a:rPr lang="en-US" dirty="0"/>
              <a:t>Other Engineered Audio Features</a:t>
            </a:r>
            <a:endParaRPr lang="en-US"/>
          </a:p>
          <a:p>
            <a:pPr lvl="1"/>
            <a:r>
              <a:rPr lang="en-US" dirty="0"/>
              <a:t>2D CNN, HMM</a:t>
            </a:r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5CD0D7D-1F9D-465B-A484-104E4E817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4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66"/>
    </mc:Choice>
    <mc:Fallback xmlns="">
      <p:transition spd="slow" advTm="121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4|0.4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7.3"/>
</p:tagLst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185</TotalTime>
  <Words>260</Words>
  <Application>Microsoft Office PowerPoint</Application>
  <PresentationFormat>Widescreen</PresentationFormat>
  <Paragraphs>60</Paragraphs>
  <Slides>11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Wingdings</vt:lpstr>
      <vt:lpstr>Wingdings 2</vt:lpstr>
      <vt:lpstr>Dividend</vt:lpstr>
      <vt:lpstr>Speech emotion recognition</vt:lpstr>
      <vt:lpstr>Table of contents</vt:lpstr>
      <vt:lpstr>data</vt:lpstr>
      <vt:lpstr>Audio signal</vt:lpstr>
      <vt:lpstr>Audio signal </vt:lpstr>
      <vt:lpstr>Audio signal features: Mel spectrogram</vt:lpstr>
      <vt:lpstr>Audio signal features: Mel-Frequency Cepstral Coefficients</vt:lpstr>
      <vt:lpstr>Data preparation</vt:lpstr>
      <vt:lpstr>Methodology</vt:lpstr>
      <vt:lpstr>Outcome &amp; prediction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emotion recognition</dc:title>
  <dc:creator>Gourav Verma</dc:creator>
  <cp:lastModifiedBy>Gourav Verma</cp:lastModifiedBy>
  <cp:revision>14</cp:revision>
  <dcterms:created xsi:type="dcterms:W3CDTF">2021-04-12T00:23:37Z</dcterms:created>
  <dcterms:modified xsi:type="dcterms:W3CDTF">2021-04-12T04:00:19Z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